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9 · QUÍMICA · AULA 102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Diluição de Soluções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Adicionar solvente sem mudar o soluto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Diluição de soluções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Quando adicionamos água a um suco concentrado, a quantidade de suco (soluto) muda? E a concentração?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Soluções e Concentração · Aula 102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Diluir uma solução significa adicionar solvente sem alterar a quantidade de soluto — o volume aumenta e a concentração diminui, seguindo Ci×Vi = Cf×Vf.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Soluções e Concentração · Aula 102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Mesmo soluto, mais solvente.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Diluir = adicionar solvente, sem alterar a quantidade de soluto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O volume total aumenta, a concentração diminui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Fórmula: Ci × Vi = Cf × Vf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Soluções e Concentração · Aula 102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a diluição muda a quantidade de soluto — na diluição, o que muda é só o VOLUME (e, por consequência, a concentração).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Soluções e Concentração · Aula 102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Solução de 2 mol/L e 100 mL é diluída até 500 mL. Qual a nova concentração?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Use Ci×Vi = Cf×Vf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2×100 = Cf×500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Cf = 200/500 = 0,4 mol/L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Soluções e Concentração · Aula 102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fórmula da diluição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Soluções e Concentração · Aula 102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solução de 2 mol/L e 100 mL é diluída até 500 mL. Qual a nova concentração?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fórmula Ci×Vi = Cf×Vf vale tanto para concentração comum quanto para molaridade — só não misture as duas no mesmo cálculo.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Soluções e Concentração · Aula 102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Ci×Vi = Cf×Vf → 2×100 = Cf×500 → Cf = 200/500 = 0,4 mol/L.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diluição é uma das operações mais comuns em laboratório — e essa fórmula resolve praticamente todos os casos.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Prepara mistura de soluções de mesmo soluto, na próxima aula.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mistura de soluções de mesmo soluto.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Soluções e Concentração · Aula 102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2026-09-20T17:03:55Z</dcterms:created>
  <dcterms:modified xsi:type="dcterms:W3CDTF">2026-09-20T17:03:55Z</dcterms:modified>
</cp:coreProperties>
</file>