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103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 de Soluções de Mesmo Soluto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Somando soluto e somando volume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 de soluções de mesmo soluto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misturar uma solução mais concentrada de sal com uma menos concentrada, a concentração final fica onde exatamente?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misturar soluções do mesmo soluto, a quantidade total de soluto é a soma das partes, e o volume final é a soma dos volumes: C1×V1 + C2×V2 = Cf×(V1+V2).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de soluto, soma de volumes.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Quantidade total de soluto = soma das quantidades de cada solução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final = soma dos volumes (volumes aditivos)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Fórmula: C1×V1 + C2×V2 = Cf×(V1+V2)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concentração final é simplesmente a média aritmética das duas — na verdade, é uma média PONDERADA pelos volumes de cada solução.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mL de solução 2 mol/L + 300 mL de solução 4 mol/L. Qual a concentração final?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(200×2 + 300×4) / (200+300)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(400+1200) / 500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1600/500 = 3,2 mol/L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mistura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Misturam-se 200 mL de solução 2 mol/L com 300 mL de solução 4 mol/L do mesmo soluto. Qual a concentração final?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essa fórmula só quando as duas soluções tiverem o MESMO soluto — misturas de solutos diferentes exigem outra análise (geralmente uma reação química).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(200×2 + 300×4)/(200+300) = (400+1200)/500 = 1600/500 = 3,2 mol/L.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 de uma mistura sempre fica entre as duas concentrações originais, ponderado pelos volumes.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titulação ácido-base,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titulação ácido-base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