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104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Titulação Ácido-Base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Descobrindo uma concentração desconhecida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Titulação ácido-base: princípio e cálculo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laboratório descobre a concentração exata de um ácido desconhecido, usando apenas uma base de concentração já conhecida?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titulação, uma solução de concentração conhecida (titulante) neutraliza uma de concentração desconhecida (titulado) até o ponto de viragem, indicado por um indicador ácido-base.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Neutralização controlada, gota a gota.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Titulante (concentração conhecida) é adicionado lentamente ao titulado (concentração desconhecida)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indicador muda de cor no ponto de viragem, sinalizando neutralização completa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casos monopróticos/monobásicos: Ma × Va = Mb × Vb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considerar o número de 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OH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ionizáveis em ácidos/bases não monopróticos/monobásicos — a fórmula simples Ma×Va=Mb×Vb só vale para casos 1:1.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mL de HCl (concentração desconhecida) neutralizados por 30 mL de NaOH 0,1 mol/L. Qual a concentração do HCl?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Ma×Va = Mb×Vb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Ma×25 = 0,1×30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 = 3/25 = 0,12 mol/L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procedimento de titulação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titulação, 25 mL de HCl de concentração desconhecida foram neutralizados por 30 mL de NaOH 0,1 mol/L. Qual a concentração do HCl?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indicador é só um sinalizador visual — o cálculo em si depende apenas dos volumes e da concentração conhecida.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Ma×Va = Mb×Vb → Ma×25 = 0,1×30 → Ma = 3/25 = 0,12 mol/L.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titulação é a aplicação prática de tudo que o módulo ensinou sobre concentração e neutralização.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9 (Soluções e Concentração). Próximo módulo: Termoquímica.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