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São Propriedades Coligativas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 quanto, não importa o quê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são propriedades coligativas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do mar demora mais para ferver que a água pura, não importa qual sal esteja dissolvido nela?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coligativas dependem só da QUANTIDADE de partículas de soluto dissolvidas — não da identidade química delas.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propriedades, um mesmo princípio.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Propriedade coligativa: depende só da quantidade de partículas de soluto, não da identidade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quatro propriedades do módulo: tonoscopia, ebulioscopia, crioscopia, osmose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Todas nascem do mesmo efeito: partículas de soluto 'atrapalham' o comportamento normal do solvente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tipo de soluto importa para o efeito coligativo — o que importa é só quantas partículas foram dissolvidas.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se usa sal em estradas geladas no inverno?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se dissolve na água presente na pista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a temperatura de congelamento (crioscopia)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não congela na temperatura em que normalmente congelaria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das propriedades coligativas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uma propriedade coligativa?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'propriedade coligativa', pense primeiro em QUANTIDADE de partículas, nunca em qual substância é o soluto.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Depender apenas da quantidade (concentração) de partículas de soluto dissolvidas, não da identidade química dessas partículas.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único princípio — quantidade de partículas — explica as quatro propriedades que vêm a seguir.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Propriedades Coligativas.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tonoscopia.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