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QUÍMICA · AULA 106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Tonoscopia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Abaixamento da pressão de vapor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Tonoscopia: abaixamento da pressão de vapor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copo de água pura evapora mais rápido que um copo de água com açúcar dissolvido?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Tonoscopia é o abaixamento da pressão de vapor do solvente causado por um soluto não volátil, porque as partículas de soluto 'ocupam espaço' na superfície do líquido.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moléculas de solvente livres para evaporar.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de vapor: tendência do líquido evaporar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Partículas de soluto ocupam parte da superfície, 'no lugar' de moléculas de solvente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Menos moléculas de solvente evaporando = pressão de vapor mais baixa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pressão de vapor depende de o soluto ser volátil ou não — o efeito da tonoscopia é sobre solutos NÃO voláteis.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uma solução mais concentrada e uma mais diluída do mesmo soluto, qual tem menor pressão de vapor?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partículas de soluto = mais 'espaço ocupado' na superfície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mais concentrada tem mais partículas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ela tem a menor pressão de vapor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pressão de vapor cai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dissolver um soluto não volátil reduz a pressão de vapor do solvente?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mais concentrada a solução, menor a pressão de vapor — é uma relação inversa.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as partículas de soluto ocupam parte da superfície do líquido, reduzindo a quantidade de moléculas de solvente disponíveis para evaporar.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tonoscopia é a base que explica as duas próximas propriedades: ebulioscopia e crioscopia.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ebulioscopia,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ebulioscopia.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2026-09-20T17:06:35Z</dcterms:created>
  <dcterms:modified xsi:type="dcterms:W3CDTF">2026-09-20T17:06:35Z</dcterms:modified>
</cp:coreProperties>
</file>