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10 · QUÍMICA · AULA 107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Ebulioscopia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Elevação da temperatura de ebulição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Ebulioscopia: elevação da temperatura de ebulição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 colocarmos sal na água antes de ferver a massa, o tempo para começar a ferver muda?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Propriedades Coligativas · Aula 107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Ebulioscopia é a elevação da temperatura de ebulição do solvente, consequência direta da tonoscopia: como a pressão de vapor está mais baixa, é preciso mais calor para ela se igualar à pressão atmosférica.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Propriedades Coligativas · Aula 107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ebulição depende da pressão de vapor.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Ebulição ocorre quando a pressão de vapor se iguala à pressão atmosférica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Tonoscopia reduz a pressão de vapor da solução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Logo, é preciso mais temperatura para essa pressão reduzida alcançar a pressão atmosférica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Propriedades Coligativas · Aula 107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Tratar ebulioscopia como um fenômeno separado da tonoscopia — na verdade, é uma CONSEQUÊNCIA direta dela.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Propriedades Coligativas · Aula 107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a água com sal ferve numa temperatura mais alta que a água pura?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 sal reduz a pressão de vapor da água (tonoscopia)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ebulição exige pressão de vapor = pressão atmosférica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É preciso mais calor para atingir essa condição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Propriedades Coligativas · Aula 107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 tonoscopia à ebulioscopia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Propriedades Coligativas · Aula 107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a água com sal ferve numa temperatura mais alta que a água pura?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Sempre conecte: tonoscopia (causa) → ebulioscopia (efeito na ebulição).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Propriedades Coligativas · Aula 107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Porque o sal reduz a pressão de vapor da água (tonoscopia); é preciso mais calor (temperatura mais alta) para que essa pressão de vapor reduzida se iguale à pressão atmosférica, condição da ebulição.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Ebulioscopia é a tonoscopia vista pelo ângulo da temperatura de ebulição.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Prepara crioscopia, na próxima aula.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crioscopia.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Propriedades Coligativas · Aula 107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2026-09-20T17:06:35Z</dcterms:created>
  <dcterms:modified xsi:type="dcterms:W3CDTF">2026-09-20T17:06:35Z</dcterms:modified>
</cp:coreProperties>
</file>