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Crioscopia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Abaixamento da temperatura de congelamento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Crioscopia: abaixamento da temperatura de congelamento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jogam sal nas estradas de países frios quando está para nevar?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Crioscopia é o abaixamento da temperatura de congelamento do solvente: as partículas de soluto dificultam a organização das moléculas de solvente na formação do sólido.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Partículas atrapalhando a organização do sólido.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Partículas de soluto dificultam a organização das moléculas de solvente ao congelar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preciso uma temperatura mais baixa para vencer essa dificuldade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mais partículas dissolvidas, maior o abaixamento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crioscopia com ebulioscopia — uma abaixa a temperatura de congelamento, a outra eleva a de ebulição; os efeitos vão em direções opostas na escala de temperatura.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sal jogado nas estradas evita a formação de gelo?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se dissolve na água presente na pista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a temperatura de congelamento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não congela na temperatura em que congelaria pura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congelamento fica mais difícil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sal jogado nas estradas evita a formação de gelo?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Crioscopia é usada tanto em anticongelante de carro quanto em sal de estrada — mesmo princípio, aplicações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sal dissolvido reduz a temperatura de congelamento da água (crioscopia), impedindo que ela congele na temperatura em que normalmente congelaria.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Tonoscopia, ebulioscopia e crioscopia formam um trio que vem sempre do mesmo efeito da quantidade de partículas.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osmose e pressão osmótica,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osmose e pressão osmótica.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