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QUÍMICA · AULA 109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Osmose e Pressão Osmótica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fluxo de solvente através de uma membrana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Osmose e pressão osmótica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duas soluções de concentrações diferentes forem separadas por uma membrana que só deixa passar o solvente, o que acontece?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Osmose é o movimento espontâneo do solvente através de uma membrana semipermeável, do meio menos concentrado para o mais concentrado; pressão osmótica é a pressão necessária para impedir esse fluxo.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solvente busca equilibrar as concentrações.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Membrana semipermeável: deixa passar solvente, retém soluto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Osmose: solvente flui do meio menos concentrado (hipotônico) para o mais concentrado (hipertônico)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Pressão osmótica: pressão que impediria esse fluxo espontâneo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na osmose o SOLUTO se move através da membrana — só o solvente passa; o soluto fica retido.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membrana separando água pura de uma solução salina concentrada, para que lado a água flui?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Água pura é o meio menos concentrado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solução salina é o meio mais concentrado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água flui da água pura para a solução salina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fluxo osmótico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membrana semipermeável separando água pura de uma solução salina concentrada, para que lado a água vai fluir?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solvente sempre flui na direção que dilui o meio mais concentrado — do 'menos cheio' para o 'mais cheio' de soluto.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água pura (menos concentrada) para a solução salina (mais concentrada), buscando equilibrar as concentrações.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osmose é a quarta propriedade coligativa e a mais relevante para sistemas biológicos.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aplicações biológicas e industriais, na próxima aula, que fecha 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aplicações biológicas e industriais das propriedades coligativas (fecha o módulo).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2026-09-20T17:06:35Z</dcterms:created>
  <dcterms:modified xsi:type="dcterms:W3CDTF">2026-09-20T17:06:35Z</dcterms:modified>
</cp:coreProperties>
</file>