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da Massa e Proporções Definidas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Lavoisier e Proust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vela queima e desaparece quase por completo, a massa realmente desapareceu?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 sistema fechado, a massa total dos reagentes é igual à massa total dos produtos — a matéria não se cria nem se destrói.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leis, o fundamento quantitativo da Química.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Lei da Conservação da Massa (Lavoisier): massa dos reagentes = massa dos produtos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Lei das Proporções Definidas (Proust): proporção fixa entre elementos de uma substância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toda a estequiometria futura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matéria "desaparece" quando uma substância parece sumir, sem considerar os produtos formados.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g de A reagem com 15 g de B, formando dois produtos, um com 18 g. Qual a massa do outro?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Massa total dos reagentes: 25 g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Massa total dos produtos também é 25 g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 g + x = 25 g, logo x = 7 g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leis fundamentais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g de um reagente A reagem completamente com 15 g de um reagente B, em sistema fechado, formando dois produtos. Se um dos produtos tem massa 18 g, qual é a massa do outro produto?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 sistema fechado, some sempre a massa de todos os reagentes e todos os produtos para conferir.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g, já que a massa total dos produtos (25 g) deve ser igual à massa total dos reagentes (10 g + 15 g = 25 g), pela Lei da Conservação da Massa: 25 g − 18 g = 7 g.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se perde em uma reação química — só se reorganiza.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as grandezas e unidades usadas em Química,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