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QUÍMICA · AULA 110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Biológicas e Industriais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módulo com casos reais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biológicas e industriais das propriedades coligativas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hemácia colocada em água pura pode se romper, mas em soro fisiológico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Osmose explica o comportamento de células em diferentes meios (lise, plasmólise) e é a base de tecnologias como a osmose reversa usada na dessalinização de água.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célula à indústria.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hipotônico: célula ganha água, pode romper (lise)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Meio hipertônico: célula perde água, murcha (plasmólise/crenação)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Osmose reversa: pressão aplicada maior que a osmótica, forçando o fluxo contrário — usada para dessalinizar água do mar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célula sempre incha em qualquer meio — depende se o meio é hipotônico (célula incha) ou hipertônico (célula murcha) em relação ao interior dela.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 a osmose reversa na dessalinização da água do mar?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Aplica-se pressão maior que a pressão osmótica da água salgada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força a água a atravessar a membrana no sentido contrário ao natural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fica retido, e se obtém água pura do outro lado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biológicas e industriais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hemácia colocada em água pura (hipotônica em relação ao seu interior) pode se romper?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Soro fisiológico é isotônico ao sangue — por isso não causa nem lise nem plasmólise nas células.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água flui por osmose para dentro da célula (do meio menos concentrado para o mais concentrado), aumentando seu volume até romper a membrana.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propriedades coligativas deste módulo aparecem o tempo todo em biologia, medicina e indústria.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10 (Propriedades Coligativas). Próximo módulo: Termoquímica.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Propriedades Coligativas · Aula 110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2026-09-20T17:06:35Z</dcterms:created>
  <dcterms:modified xsi:type="dcterms:W3CDTF">2026-09-20T17:06:35Z</dcterms:modified>
</cp:coreProperties>
</file>