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QUÍMICA · AULA 111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Variáveis de Estado de um Gás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Pressão, volume e temperatura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Variáveis de estado de um gás: pressão, volume e temperatura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empurrar o êmbolo de uma seringa fechada, o que acontece com o gás lá dentro além de diminuir de volume?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Pressão, volume e temperatura são as três variáveis que descrevem completamente o estado de um gás — e estão interligadas.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variáveis, um mesmo sistema.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Pressão: força das partículas por unidade de área (atm, mmHg)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Volume: espaço ocupado pelo gás (L, mL)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Temperatura: energia cinética média das partículas — sempre em Kelvin nos cálculos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Celsius nos cálculos de gases — sempre se usa Kelvin, porque a escala não tem valores negativos e permite proporções diretas.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27°C para Kelvin.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K = °C + 273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 + 273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300 K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variáveis de estado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27°C para Kelvin.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converta temperatura para Kelvin antes de aplicar qualquer fórmula de gases.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°C + 273 → 27 + 273 = 300 K.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Essas três variáveis serão a base de todas as leis dos gases que vêm a seguir.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Gases.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Lei de Boyle.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2026-09-20T17:09:32Z</dcterms:created>
  <dcterms:modified xsi:type="dcterms:W3CDTF">2026-09-20T17:09:32Z</dcterms:modified>
</cp:coreProperties>
</file>