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QUÍMICA · AULA 112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de Boyle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Transformação isotérmica: P e V inversamente proporcionais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de Boyle: transformação isotérmica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eu comprimir o ar dentro de uma bomba de encher pneu, sem mudar a temperatura, o que acontece com a pressão?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temperatura constante, pressão e volume de um gás são inversamente proporcionais: P1×V1 = P2×V2.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Menos espaço, mais colisões, mais pressão.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Transformação isotérmica: temperatura constante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P1 × V1 = P2 × V2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Reduzir o volume aumenta a frequência de colisões contra as paredes → mais pressão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que a Lei de Boyle só vale com TEMPERATURA CONSTANTE — sem essa condição, a relação simples não se aplica.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Gás de 4 L a 2 atm é comprimido para 2 L, mesma temperatura. Nova pressão?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P1×V1 = P2×V2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2×4 = P2×2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P2 = 8/2 = 4 atm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e V inversamente proporcionais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gás ocupa 4 L a 2 atm. Se for comprimido para 2 L, mantendo a temperatura, qual a nova pressão?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'Isotérmica' = temperatura fixa. Sempre associe o nome da transformação à variável que fica constante.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P1×V1 = P2×V2 → 2×4 = P2×2 → P2 = 8/2 = 4 atm.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Lei de Boyle é a primeira das três leis específicas que, juntas, formam a equação geral dos gases.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Lei de Charles,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Lei de Charles.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2026-09-20T17:09:32Z</dcterms:created>
  <dcterms:modified xsi:type="dcterms:W3CDTF">2026-09-20T17:09:32Z</dcterms:modified>
</cp:coreProperties>
</file>