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Charles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isobárica: V e T diretamente proporcionais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Charles: transformação isobárica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bexiga cheia de ar, deixada num carro no sol quente, pode estufar e até estourar?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pressão constante, volume e temperatura (em Kelvin) de um gás são diretamente proporcionais: V1/T1 = V2/T2.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energia, mais espaço.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Transformação isobárica: pressão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V1/T1 = V2/T2 (T sempre em Kelvin)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temperatura → partículas mais energéticas → mais espaço ocupado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temperatura em Celsius na fórmula — sempre em Kelvin, senão a proporção direta não funciona.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Gás de 2 L a 300 K vai para 600 K, mesma pressão. Novo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V1/T1 = V2/T2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2/300 = V2/600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V2 = (2×600)/300 = 4 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e T diretamente proporcionais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ocupa 2 L a 300 K. Se a temperatura subir para 600 K, mantendo a pressão, qual o novo volume?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'Isobárica' = pressão fixa. Direção da proporção: aumenta T, aumenta V.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V1/T1 = V2/T2 → 2/300 = V2/600 → V2 = (2×600)/300 = 4 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Charles é a segunda peça do quebra-cabeça das leis dos gases.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Lei de Gay-Lussac,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Gay-Lussac.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