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QUÍMICA · AULA 114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de Gay-Lussac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Transformação isocórica: P e T diretamente proporcionais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de Gay-Lussac: transformação isocórica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panela de pressão fechada, aquecida no fogão, desenvolve tanta pressão interna sem que o volume mude?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volume constante, pressão e temperatura (em Kelvin) de um gás são diretamente proporcionais: P1/T1 = P2/T2.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espaço pra crescer, a energia vira pressão.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Transformação isocórica: volume constante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P1/T1 = P2/T2 (T sempre em Kelvin)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Mais temperatura, sem poder expandir → colisões mais fortes → mais pressão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isocórica (volume constante) com isobárica (pressão constante) — os nomes indicam qual variável fica FIXA, não a que muda.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Gás a 2 atm e 300 K (volume fixo) vai para 450 K. Nova pressão?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 P1/T1 = P2/T2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2/300 = P2/450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P2 = (2×450)/300 = 3 atm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e T diretamente proporcionais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gás está a 2 atm e 300 K, em recipiente de volume fixo. Se a temperatura subir para 450 K, qual a nova pressão?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'Isocórica' = volume fixo (mesma raiz de 'cor' de volume, como em 'corpo'). Memorize as três raízes: iso-térmica, iso-bárica, iso-córica.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P1/T1 = P2/T2 → 2/300 = P2/450 → P2 = (2×450)/300 = 3 atm.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as três leis (Boyle, Charles, Gay-Lussac) completas, podemos uni-las numa só equação.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equação geral dos gases,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equação geral dos gases ideais (unindo as três leis).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2026-09-20T17:09:32Z</dcterms:created>
  <dcterms:modified xsi:type="dcterms:W3CDTF">2026-09-20T17:09:32Z</dcterms:modified>
</cp:coreProperties>
</file>