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11 · QUÍMICA · AULA 115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Equação Geral dos Gases Ideais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Unindo as três leis numa só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Equação geral dos gases ideais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se, numa transformação, pressão, volume E temperatura mudarem ao mesmo tempo? As leis anteriores ainda servem?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Gases · Aula 115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equação geral P1V1/T1 = P2V2/T2 é a generalização das leis de Boyle, Charles e Gay-Lussac, sem exigir que nenhuma variável fique constante.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Gases · Aula 115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equação para qualquer transformação.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P1V1/T1 = P2V2/T2, sem exigir nenhuma variável constante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Fixando T: vira a Lei de Boyle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Fixando P: vira a Lei de Charles. Fixando V: vira a Lei de Gay-Lussac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Gases · Aula 115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equação geral é 'outra' lei — na verdade, as três leis anteriores são CASOS PARTICULARES dela, quando uma variável é fixada.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Gases · Aula 115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Gás a 1 atm, 2 L, 300 K vai para 2 atm e 400 K. Novo volume?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Use P1V1/T1 = P2V2/T2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(1×2)/300 = (2×V2)/400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V2 = 800/600 ≈ 1,33 L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Gases · Aula 115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equação que une as três leis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Gases · Aula 115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gás está a 1 atm, 2 L e 300 K. Passa para 2 atm e 400 K. Qual o novo volume?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decorar qual lei usar, tente sempre a equação geral primeiro — ela sempre funciona.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Gases · Aula 115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P1V1/T1 = P2V2/T2 → (1×2)/300 = (2×V2)/400 → V2 = (2×400)/(300×2) = 800/600 ≈ 1,33 L.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Essa equação sozinha resolve qualquer problema de 'antes e depois' de um gás.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a equação de Clapeyron,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equação de Clapeyron.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Gases · Aula 115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2026-09-20T17:09:32Z</dcterms:created>
  <dcterms:modified xsi:type="dcterms:W3CDTF">2026-09-20T17:09:32Z</dcterms:modified>
</cp:coreProperties>
</file>