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QUÍMICA · AULA 116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de Clapeyron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 = nRT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de Clapeyron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leis anteriores comparam antes e depois de uma transformação. Como calcular o valor absoluto de uma variável, sabendo a quantidade de gás?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de Clapeyron (PV = nRT) permite calcular o valor absoluto de pressão, volume, mols ou temperatura de um gás, numa única situação — sem precisar comparar 'antes e depois'.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equação de estado completa.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PV = nRT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P: pressão, V: volume, n: mols, T: temperatura (K), R: constante dos gases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 = 0,082 atm·L/mol·K é o valor mais comum em exercícios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usar o valor correto da constante R, que muda conforme a unidade de pressão usada no problema.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pressão de 2 mols de gás num recipiente de 10 L a 300 K.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PV = nRT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P×10 = 2×0,082×300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49,2/10 = 4,92 atm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PV = nRT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pressão de 2 mols de um gás ideal em um recipiente de 10 L a 300 K (R = 0,082 atm·L/mol·K).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Diferente das leis anteriores, Clapeyron inclui o número de mols (n) — é a equação certa quando o problema não tem 'antes e depois'.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 = nRT → P×10 = 2×0,082×300 → P = 49,2/10 = 4,92 atm.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Clapeyron é a ferramenta para calcular qualquer variável de um gás numa única situação, sem comparações.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misturas gasosas e Lei de Dalton,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misturas gasosas e pressão parcial (Lei de Dalton).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2026-09-20T17:09:32Z</dcterms:created>
  <dcterms:modified xsi:type="dcterms:W3CDTF">2026-09-20T17:09:32Z</dcterms:modified>
</cp:coreProperties>
</file>