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QUÍMICA · AULA 117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Misturas Gasosas e Pressão Parcial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 de Dalton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Misturas gasosas e pressão parcial (Lei de Dalton)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ar que respiramos é uma mistura de gases. Cada gás exerce sua própria pressão dentro dessa mistura?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de Dalton diz que a pressão total de uma mistura gasosa é a soma das pressões parciais de cada componente.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gás 'faz sua parte' na pressão total.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Pressão parcial: pressão que um gás exerceria sozinho, no mesmo volume e temperatura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Ptotal = P1 + P2 + P3 + ... (Lei de Dalton)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Pi = Xi × Ptotal, onde Xi é a fração molar do gás i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pressão parcial depende da massa do gás — na verdade, depende da proporção de MOLS (fração molar), não de massa.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Mistura com 2 mols de N₂ e 1 mol de O₂, pressão total 3 atm. Pressão parcial do O₂?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Fração molar do O₂ = 1/3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Pressão parcial = fração molar × pressão total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(1/3) × 3 = 1 atm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Pressão parcial e Lei de Dalton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mistura tem 2 mols de N₂ e 1 mol de O₂, com pressão total de 3 atm. Qual a pressão parcial do O₂?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calcule a fração molar primeiro (mols do gás / mols totais) — ela é a chave para achar a pressão parcial.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Fração molar do O₂ = 1/3. Pressão parcial = (1/3) × 3 = 1 atm.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Lei de Dalton é essencial para entender misturas de gases, como o próprio ar atmosférico.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teoria cinética dos gases, na próxima aula, que fecha 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noções de teoria cinética dos gases (fecha o módulo).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Gases · Aula 117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2026-09-20T17:09:32Z</dcterms:created>
  <dcterms:modified xsi:type="dcterms:W3CDTF">2026-09-20T17:09:32Z</dcterms:modified>
</cp:coreProperties>
</file>