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QUÍMICA · AULA 118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Teoria Cinética dos Gases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por trás de todas as leis do módulo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Noções de teoria cinética dos gases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todas as leis dos gases estudadas até agora funcionam de forma parecida, independentemente do gás específico?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teoria cinética dos gases explica, a nível de partículas, por que as leis de Boyle, Charles e Gay-Lussac funcionam: partículas em movimento constante, colisões elásticas, e energia cinética proporcional à temperatura.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postulados que explicam tudo.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Partículas em movimento constante e aleatório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Colisões perfeitamente elásticas (sem perda de energia)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Volume próprio das partículas desprezível; sem forças de atração entre elas (gás ideal)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Energia cinética média proporcional à temperatura absoluta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teoria cinética é só mais uma lei separada — ela é o MODELO explicativo por trás de todas as leis anteriores.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Segundo a teoria cinética, o que a temperatura de um gás representa?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temperatura mede a energia das partículas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Especificamente, a energia cinética MÉDIA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Quanto maior a temperatura, maior essa energia média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postulados da teoria cinética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Segundo a teoria cinética, o que a temperatura de um gás representa, em termos das partículas?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uma lei dos gases parecer 'mágica', volte à teoria cinética: mais colisões = mais pressão, mais energia = mais temperatura.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energia cinética média das partículas do gás — quanto maior a temperatura, maior a energia cinética média.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modelo microscópico é a explicação final de tudo que vimos neste módulo sobre gases.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11 (Gases). Próximo módulo: Termoquímica.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2026-09-20T17:09:32Z</dcterms:created>
  <dcterms:modified xsi:type="dcterms:W3CDTF">2026-09-20T17:09:32Z</dcterms:modified>
</cp:coreProperties>
</file>