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Sistema, Vizinhança e Energia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bases da Termoquímica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Sistema, vizinhança e energia nas transformações químicas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reação química libera calor, de onde esse calor 'sai' e para onde ele vai?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é a parte do universo em estudo (ex.: os reagentes e produtos); vizinhança é tudo ao redor, com quem o sistema troca energia e/ou matéria.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tipos de sistema.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aberto: troca matéria e energia com a vizinhança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fechado: troca só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isolado: não troca nem matéria nem energia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sistema fechado com isolado — o fechado ainda troca ENERGIA com a vizinhança, só não troca matéria.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garrafa térmica fechada com café quente se aproxima de que tipo de sistema?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troca matéria com o ambiente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Troca muito pouca energia (esse é o objetivo dela)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aproxima de um sistema isolado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Sistema, vizinhança e tipos de sistema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garrafa térmica fechada, contendo café quente, se aproxima de qual tipo de sistema?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 que está sendo estudado (sistema) e o que está ao redor (vizinhança)?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um sistema isolado (idealmente) — não troca matéria com o ambiente e troca muito pouca energia (o objetivo da garrafa térmica é minimizar essa troca).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a Termoquímica parte da ideia de troca de energia entre sistema e vizinhança.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Termoquímica.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reações exotérmicas e endotérmicas.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