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Grandezas, Unidades e o Sistema Internacional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Medindo com precisão em Química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 colega mede em gramas e outro em quilogramas, como comparar sem erro?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unidades de forma consistente é essencial para que medidas possam ser comparadas e comunicadas sem ambiguidade.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grandezas, unidades padronizadas.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Massa: kg (SI) / g (uso comum)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Volume: 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(SI) / L, mL (uso comum)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Temperatura: K (SI) / °C (uso comum)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Conversão: T(K) = T(°C) + 273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duas unidades diferentes da mesma grandeza como se fossem grandezas distintas.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25°C para Kelvin.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T(K) = T(°C) + 273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 + 273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298 K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grandezas e suas unidades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2,5 L para mililitros.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confira a unidade antes de comparar duas medidas — nunca assuma que são a mesma.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2500 mL, já que 1 L equivale a 1000 mL, e 2,5 × 1000 = 2500.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Sistema Internacional padroniza a comunicação científica em todo o mundo.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notação científica e algarismos significativos,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2026-09-20T16:17:20Z</dcterms:created>
  <dcterms:modified xsi:type="dcterms:W3CDTF">2026-09-20T16:17:20Z</dcterms:modified>
</cp:coreProperties>
</file>