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Exotérmicas e Endotérmicas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libera e quem absorve calor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exotérmicas e endotérmicas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fogueira esquenta o ambiente, mas uma compressa instantânea de gelo esfria a mão?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Reação exotérmica libera calor para a vizinhança (ela esquenta); reação endotérmica absorve calor da vizinhança (ela esfria).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onde o calor viaja.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Exotérmica: libera calor → vizinhança esquenta (ex.: combustão)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Endotérmica: absorve calor → vizinhança esfria (ex.: fotossíntese)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classificação será formalizada pelo sinal de ΔH, na próxima aula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'exo' e 'endo' se referem ao calor do sistema, não da vizinhança — o efeito observável é sempre na VIZINHANÇA (que esquenta ou esfria).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compressa instantânea de gelo esfria ao ser ativada?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ativação dissolve um sal dentro dela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dissolução é um processo endotérmico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absorve calor da mão, reduzindo a temperatura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Exotérmica versus endotérmica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queima de gás de cozinha é um processo exotérmico ou endotérmico?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Sinta o efeito na vizinhança: esquentou = exotérmica; esfriou = endotérmica.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Exotérmico — libera calor para a vizinhança (é por isso que aquece a panela).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classificação simples é a porta de entrada para todo o resto do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entalpia e variação de entalpia,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entalpia e variação de entalpia.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