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12 · QUÍMICA · AULA 121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Entalpia e Variação de Entalpia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Colocando um número na energia da reação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Entalpia e variação de entalpia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expressar numericamente a quantidade de energia liberada ou absorvida numa reação?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Entalpia (H) mede o conteúdo de energia de um sistema; a variação de entalpia (ΔH = Hprodutos - Hreagentes) diz se a reação libera ou absorve energia.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sinal que conta tudo.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ΔH = Hprodutos - Hreagentes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ΔH &lt; 0 (negativo): produtos com menos energia → reação exotérmica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ΔH &gt; 0 (positivo): produtos com mais energia → reação endotérmica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Trocar a ordem na fórmula (Hreagentes - Hprodutos) — sempre é produtos menos reagentes.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reação tem ΔH = -150 kJ/mol. Exotérmica ou endotérmica?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ΔH é negativo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indica energia liberada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exotérmica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ΔH e seu sinal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reação tem ΔH = -150 kJ/mol. Ela é exotérmica ou endotérmica?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ΔH negativo = 'perdeu' energia = exotérmica. ΔH positivo = 'ganhou' energia = endotérmica.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Exotérmica — ΔH negativo indica que os produtos têm menos energia que os reagentes, ou seja, energia foi liberada.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sinal de ΔH é a informação mais importante para classificar qualquer reação térmica.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diagramas de energia,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diagramas de energia.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2026-09-20T17:12:42Z</dcterms:created>
  <dcterms:modified xsi:type="dcterms:W3CDTF">2026-09-20T17:12:42Z</dcterms:modified>
</cp:coreProperties>
</file>