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QUÍMICA · AULA 122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Diagramas de Energia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Visualizando o caminho de uma reação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Diagramas de energia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representar visualmente, num gráfico, o caminho energético de uma reação do início ao fim?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diagrama de energia mostra a entalpia (eixo vertical) ao longo do andamento da reação (eixo horizontal), revelando reagentes, produtos, ΔH e energia de ativação.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o gráfico da reação.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Eixo vertical: entalpia (energia)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Eixo horizontal: andamento da reação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ΔH: diferença de altura entre reagentes e produtos. Energia de ativação: a 'colina' a vencer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energia de ativação com ΔH — a energia de ativação é a 'colina' a vencer; ΔH é a diferença de altura entre reagentes e produtos no final.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produtos aparecem num nível mais baixo que os reagentes no diagrama. Que tipo de reação é?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Produtos mais baixos = menos energia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Energia foi liberada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uma reação exotérmica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Lendo o diagrama de energia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diagrama de energia, os produtos aparecem num nível mais baixo que os reagentes. Que tipo de reação é essa?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localize primeiro os dois patamares (reagentes e produtos) — a diferença entre eles é o ΔH.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Exotérmica — produtos com menos energia que reagentes significa que energia foi liberada.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diagrama de energia é a forma visual de tudo que vimos até aqui sobre entalpia.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entalpia padrão de formação,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entalpia padrão de formação.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2026-09-20T17:12:42Z</dcterms:created>
  <dcterms:modified xsi:type="dcterms:W3CDTF">2026-09-20T17:12:42Z</dcterms:modified>
</cp:coreProperties>
</file>