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Entalpia Padrão de Formação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padrão para comparar energias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Entalpia padrão de formação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cada substância tem sua própria energia armazenada, como comparar essas energias de forma padronizada?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entalpia padrão de formação (ΔHf°) é a variação de entalpia ao formar 1 mol de um composto a partir de seus elementos, em condições padrão — e é zero para substâncias simples nessas condições.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ponto de referência universal.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ΔHf°: energia de formação de 1 mol do composto a partir dos elementos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Substâncias simples estáveis: ΔHf° = 0 (referência)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ΔH da reação = Σ ΔHf°(produtos) - Σ ΔHf°(reagentes)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substância tem ΔHf° diferente de zero — substâncias simples na forma mais estável (O₂, grafite, N₂) têm ΔHf° = 0, por convenção.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entalpia padrão de formação do O₂ gasoso é zero?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O₂ é uma substância simples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Está na forma mais estável em condições padrão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convenção, serve de referência zero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entalpia padrão de formação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entalpia padrão de formação do O₂ gasoso é igual a zero?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calcular, verifique se algum reagente ou produto é substância simples — seu ΔHf° já é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O₂ é uma substância simples na sua forma mais estável em condições padrão — por convenção, sua entalpia de formação é a referência zero.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valores tabelados de ΔHf°, é possível calcular o ΔH de praticamente qualquer reação.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entalpia de combustão,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entalpia de combustão.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