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12 · QUÍMICA · AULA 124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Entalpia de Combustão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exotérmica, sempre negativa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Entalpia de combustão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gasolina é usada como combustível de carros, e não a água?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Termoquímica · Aula 124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Entalpia de combustão é o ΔH da combustão completa de 1 mol de uma substância — sempre negativo, já que combustão é sempre exotérmica.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Termoquímica · Aula 124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Comparando o poder de diferentes combustíveis.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Entalpia de combustão: sempre negativa (exotérmica)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Quanto maior o valor absoluto, mais energia liberada por mol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Permite comparar combustíveis diretamente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Termoquímica · Aula 124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Esperar entalpia de combustão positiva em algum caso — nunca acontece, combustão sempre libera energia.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Termoquímica · Aula 124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Etanol: -1367 kJ/mol. Gasolina (octano): -5470 kJ/mol. Qual libera mais energia por mol?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Compare os valores absolutos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5470 é maior que 1367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gasolina libera mais energia por mol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Termoquímica · Aula 124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Comparando combustíveis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Termoquímica · Aula 124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sinal da entalpia de combustão é sempre positivo, negativo ou pode variar?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que ver 'entalpia de combustão', já espere um número negativo — se não for negativo, há erro no problema.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Termoquímica · Aula 124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negativo — toda combustão é uma reação exotérmica, que libera energia.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entalpia de combustão é a métrica-base para avaliar a 'força' energética de um combustível.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a Lei de Hess,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Lei de Hess.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Termoquímica · Aula 124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2026-09-20T17:12:42Z</dcterms:created>
  <dcterms:modified xsi:type="dcterms:W3CDTF">2026-09-20T17:12:42Z</dcterms:modified>
</cp:coreProperties>
</file>