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12 · QUÍMICA · AULA 125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 de Hess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caminho não importa, só o início e o fim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 de Hess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uma reação é difícil de medir diretamente, como calcular seu ΔH mesmo assim?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Lei de Hess diz que ΔH depende só dos estados inicial e final — por isso pode ser calculado somando os ΔH de reações intermediárias conhecidas.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Somando reações conhecidas.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ΔH depende só do estado inicial e final, não do caminho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Inverter uma equação: inverte o sinal do ΔH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Multiplicar uma equação por um número: multiplica o ΔH pelo mesmo número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de inverter o sinal de ΔH ao inverter uma equação, ou de multiplicar o ΔH ao multiplicar a equação.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 → B tem ΔH = +50 kJ/mol, qual o ΔH de B → 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equação foi invertida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sinal do ΔH também se inverte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ΔH de B → A = -50 kJ/mol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Manipulando equações termoquímicas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 equação A → B tem ΔH = +50 kJ/mol, qual o ΔH da equação invertida B → 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confira: a equação somada das etapas precisa resultar exatamente na equação-alvo, com as substâncias intermediárias se cancelando.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-50 kJ/mol — inverter a equação inverte o sinal do ΔH.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Lei de Hess é uma ferramenta poderosa para calcular ΔH sem precisar medir a reação diretamente.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energia de ligação,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energia de ligação.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2026-09-20T17:12:42Z</dcterms:created>
  <dcterms:modified xsi:type="dcterms:W3CDTF">2026-09-20T17:12:42Z</dcterms:modified>
</cp:coreProperties>
</file>