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Ligação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Quebrar custa, formar libera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ligação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envolve quebrar ligações dos reagentes e formar novas nos produtos. Qual etapa consome energia, e qual libera?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ligação é a energia necessária para ROMPER uma ligação (sempre absorve energia); formar essa mesma ligação libera a mesma quantidade.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etapas, direções opostas.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Quebrar ligação: sempre absorve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Formar ligação: sempre libera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≈ Σ E(ligações quebradas) - Σ E(ligações formadas)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quebrar ligação libera energia — é o contrário: quebrar sempre CUSTA energia; formar é que libera.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energia para quebrar ligações dos reagentes é maior que a liberada ao formar as dos produtos, a reação é exo ou endotérmica?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energia foi consumida (quebra) do que liberada (formação)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saldo é positivo (ΔH &gt; 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reação é endotérmica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Quebra e formação de ligações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Quebrar uma ligação química absorve ou libera energia?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fixa: quebrar = absorve (custo). Formar = libera (ganho). Nunca inverta essa lógica.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Absorve — é sempre necessário fornecer energia para romper uma ligação química.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ligação conecta a estrutura molecular diretamente ao balanço energético da reação.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combustíveis e densidade energética,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combustíveis e densidade energética — termoquímica no ENEM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