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QUÍMICA · AULA 127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Combustíveis e Densidade Energética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Termoquímica no ENEM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Combustíveis e densidade energética: termoquímica no ENEM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carros flex rendem menos km/L usando etanol do que usando gasolina?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Densidade energética é a energia liberada por unidade de massa ou volume de um combustível — a gasolina tem densidade energética maior que o etanol por litro.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o módulo com um caso real.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Densidade energética: energia liberada por unidade de massa ou volume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Gasolina: maior densidade energética por litro que o etanol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Isso explica o menor rendimento (km/L) do etanol em motores flex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entalpia de combustão (por mol) com densidade energética (por massa/volume) — são medidas relacionadas, mas não idênticas.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gasolina rende mais quilômetros por litro que o etanol?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gasolina tem maior densidade energética por litro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litro libera mais energia ao ser queimado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se traduz em mais quilômetros rodados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Densidade energética de combustíveis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carros flex rendem menos km/L com etanol do que com gasolina?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questões de ENEM sobre combustíveis, sempre compare por UNIDADE DE VOLUME OU MASSA, não só pela entalpia de combustão por mol.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gasolina tem maior densidade energética por litro que o etanol — cada litro de gasolina libera mais energia ao ser queimado.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módulo conectou sistema, entalpia, ΔH e ligações químicas a uma aplicação prática do dia a dia.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12 (Termoquímica). Próximo módulo: Cinética 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Termoquímica · Aula 127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2026-09-20T17:12:42Z</dcterms:created>
  <dcterms:modified xsi:type="dcterms:W3CDTF">2026-09-20T17:12:42Z</dcterms:modified>
</cp:coreProperties>
</file>