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QUÍMICA · AULA 128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Média de uma Reação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Colocando um cronômetro na Química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média de uma reação química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medir 'quão rápido' uma reação química acontece?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velocidade média de uma reação é a variação da concentração de um reagente ou produto dividida pelo intervalo de tempo: v = Δ[concentração] / Δt.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fórmula simples para medir o ritmo.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= |Δ[concentração]| / Δt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em módulo (valor positivo)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Pode ser calculada a partir de qualquer reagente ou produto da reação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velocidade calculada é sempre igual para qualquer substância da reação — o valor é proporcional ao coeficiente estequiométrico de cada uma.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caiu de 2,0 para 1,2 mol/L em 4 segundos. Velocidade média?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v = |Δconc|/Δt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|1,2-2,0|/4 = 0,8/4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0,2 mol/(L·s)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da velocidade média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concentração de um reagente caiu de 2,0 mol/L para 1,2 mol/L em 4 segundos. Qual a velocidade média de consumo?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use o módulo da variação — não importa se a substância aumenta ou diminui, a velocidade é sempre positiva.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|Δ[conc]|/Δt = |1,2-2,0|/4 = 0,8/4 = 0,2 mol/(L·s).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é a ferramenta básica para medir e comparar quão rápido diferentes reações acontecem.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Cinética Química.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teoria das colisões efetivas e complexo ativado.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2026-09-20T17:15:29Z</dcterms:created>
  <dcterms:modified xsi:type="dcterms:W3CDTF">2026-09-20T17:15:29Z</dcterms:modified>
</cp:coreProperties>
</file>