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QUÍMICA · AULA 129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Colisões Efetivas e Complexo Ativado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nem toda colisão vira reação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das colisões efetivas e complexo ativado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as moléculas colidem o tempo todo, por que nem toda colisão resulta numa reação?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colisão efetiva exige orientação geométrica adequada E energia suficiente; quando isso acontece, forma-se o complexo ativado, uma estrutura intermediária e instável.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requisitos para uma colisão valer.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Colisão efetiva: orientação correta + energia suficiente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Complexo ativado: estrutura intermediária, instável, de altíssima energia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Formado momentaneamente antes de virar produtos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a energia importa numa colisão — a orientação das moléculas no momento do choque é igualmente essencial.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as duas condições para uma colisão ser efetiva?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Orientação geométrica adequada entre as moléculas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também energia suficiente no momento do choque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com as duas juntas a colisão gera reação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Colisões efetivas e complexo ativado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as duas condições necessárias para que uma colisão entre partículas seja efetiva?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dos dois 'E': Encontro certo (orientação) e Energia suficiente.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Orientação geométrica adequada entre as moléculas e energia suficiente no momento da colisão.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teoria é a base para entender tudo que vem a seguir sobre velocidade de reação.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energia de ativação,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energia de ativação.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2026-09-20T17:15:29Z</dcterms:created>
  <dcterms:modified xsi:type="dcterms:W3CDTF">2026-09-20T17:15:29Z</dcterms:modified>
</cp:coreProperties>
</file>