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Notação Científica e Algarismos Significativos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Expressando medidas de laboratório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0,00000034 g e 3,4 × 10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-7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 representam a mesma medida? Qual é mais prática de manusear?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Algarismos significativos comunicam, de forma honesta, quão precisa é uma medida real — não são decorativos.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ferramentas de expressão numérica.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Notação científica: valor entre 1 e 10 × potência de 10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Algarismos significativos: dígitos conhecidos com certeza + um estimado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Mais algarismos significativos = maior precisão comunicada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zeros à direita depois da vírgula podem ser adicionados ou removidos livremente.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algarismos significativos tem a medida 0,0450 g?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Zeros à esquerda não contam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zero final, após significativos, conta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Três algarismos significativos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Notação científica e algarismos significativos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o número 0,000056 em notação científica.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corte um zero à direita de uma medida sem pensar se ele carrega informação de precisão.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5,6 × 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zero a mais ou a menos pode comunicar uma precisão experimental diferente.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diferença entre precisão e exatidão,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