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13 · QUÍMICA · AULA 130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Energia de Ativação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barreira que toda reação precisa vencer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Energia de ativação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uma vela não pega fogo sozinha, mesmo em contato com o oxigênio o tempo todo?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Cinética Química · Aula 130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Energia de ativação (Ea) é a energia mínima necessária para formar o complexo ativado — quanto maior a Ea, mais lenta a reação.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Cinética Química · Aula 130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'colina' que toda reação precisa subir.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Ea: energia mínima para atingir o complexo ativado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No diagrama de energia, é a 'colina' entre reagentes e o pico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Maior Ea → reação mais lenta (menos partículas conseguem vencer a barreira)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Cinética Química · Aula 130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Ea alta significa reação mais rápida — é o contrário: quanto maior a barreira, mais difícil de vencer, mais lenta a reação.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Cinética Química · Aula 130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 Ea = 50 kJ/mol e Ea = 120 kJ/mol (mesma temperatura), qual reação é mais rápida?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Compare as barreiras de energia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50 kJ/mol é mais fácil de atingir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Essa reação é mais rápida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Cinética Química · Aula 130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barreira de energia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Cinética Química · Aula 130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 duas reações, uma com Ea = 50 kJ/mol e outra com Ea = 120 kJ/mol (mesma temperatura), qual tende a ser mais rápida?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Relação inversa: Ea alta = reação lenta. Ea baixa = reação rápida.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Cinética Química · Aula 130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 Ea = 50 kJ/mol — menor energia de ativação significa que mais partículas conseguem atingir esse patamar de energia, tornando a reação mais rápida.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 é o elo entre o diagrama de energia (Termoquímica) e a velocidade de reação (Cinética).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o efeito da temperatura,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efeito da temperatura na velocidade da reação.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Cinética Química · Aula 130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2026-09-20T17:15:29Z</dcterms:created>
  <dcterms:modified xsi:type="dcterms:W3CDTF">2026-09-20T17:15:29Z</dcterms:modified>
</cp:coreProperties>
</file>