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Temperatura na Velocidade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calor, mais colisões efetivas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temperatura na velocidade da reação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guardamos alimentos na geladeira para que durem mais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aumento da temperatura aumenta a energia cinética das partículas, gerando mais colisões E uma fração maior delas com energia suficiente para serem efetivas.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efeitos simultâneos da temperatura.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temperatura → partículas mais rápidas → mais colisões por segundo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temperatura → mais partículas com energia ≥ Ea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dois efeitos juntos aumentam a velocidade da reação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temperatura só afeta a FREQUÊNCIA das colisões — ela também aumenta a PROPORÇÃO de colisões com energia suficiente (acima da Ea).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comida na geladeira dura mais tempo?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geladeira reduz a temperatura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a velocidade das reações de decomposição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alimento se deteriora mais devagar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efeitos da temperatura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aumentar a temperatura aumenta a velocidade de uma reação química?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explique o efeito da temperatura só por 'mais colisões' — sempre cite também 'mais colisões COM energia suficiente'.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aumenta a energia cinética das partículas, fazendo com que colidam com mais frequência E que uma fração maior dessas colisões tenha energia suficiente para ser efetiva (atingir a energia de ativação).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é o fator mais intuitivo, mas envolve dois mecanismos distintos agindo juntos.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concentração e superfície de contato,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da concentração e da superfície de contato.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