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 Superfície de Contato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partículas, mais pontos de contato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concentração e da superfície de contato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comprimido efervescente triturado reage muito mais rápido que o comprimido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concentração aumenta a frequência de colisões; maior superfície de contato (em sólidos) expõe mais partículas para reagir simultaneamente.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fatores, dois mecanismos.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Concentração: mais partículas no mesmo volume = mais colisões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Superfície de contato: mais área exposta (sólido triturado) = mais pontos de reação simultânea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aumentam a velocidade da reação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superfície de contato só importa para líquidos ou gases — esse fator é especificamente relevante para reagentes SÓLIDOS.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lascas de madeira queimam mais rápido que uma tora inteira de mesma massa?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lascas têm mais superfície exposta ao oxigênio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pontos de contato reagindo ao mesmo tempo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combustão é mais rápida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 superfície de contato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aumentar a concentração de um reagente aumenta a velocidade da reação?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Triturar, pulverizar ou dividir um sólido é sempre uma forma de aumentar a velocidade de sua reação.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mais partículas do reagente estão presentes no mesmo volume, aumentando a frequência de colisões e, portanto, o número de colisões efetivas por unidade de tempo.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Junto com temperatura, esses são os fatores 'físicos' que qualquer reação pode ter ajustados.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catalisadores,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catalisadores e o mecanismo de catálise.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