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13 · QUÍMICA · AULA 133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Catalisadores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Acelerando sem ser consumido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Catalisadores e o mecanismo de catálise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uma substância acelera uma reação sem ser consumida por ela, saindo intacta no final?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Cinética Química · Aula 133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Catalisador é uma substância que oferece um caminho alternativo com energia de ativação MENOR, aumentando a velocidade sem alterar o ΔH da reação.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Cinética Química · Aula 133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atalho, não um destino diferente.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Catalisador participa de etapas intermediárias, mas é regenerado ao final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Oferece um caminho com Ea menor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Ea menor = mais colisões efetivas = reação mais rápida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Cinética Química · Aula 133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o catalisador muda o ΔH da reação — ele só muda a velocidade (via Ea), o balanço de energia entre reagentes e produtos permanece o mesmo.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Cinética Química · Aula 133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catalisador altera o ΔH de uma reação?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Não — o catalisador só afeta o caminho da reação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Reduz a energia de ativação (Ea)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ΔH (diferença reagentes-produtos) continua o mesmo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Cinética Química · Aula 133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caminho alternativo do catalisador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Cinética Química · Aula 133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catalisador altera o ΔH de uma reação?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Catalisador muda a VELOCIDADE (via Ea), nunca o ΔH — essas duas coisas são independentes.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Cinética Química · Aula 133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Não — o catalisador altera apenas a energia de ativação (e por consequência a velocidade), mas o ΔH (diferença de energia entre reagentes e produtos) permanece o mesmo.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Catalisadores são essenciais tanto na indústria quanto, como veremos a seguir, dentro do nosso próprio corpo.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Prepara enzimas, na próxima aula, que fecha o módulo.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enzimas como biocatalisadores (fecha o módulo).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Cinética Química · Aula 133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2026-09-20T17:15:29Z</dcterms:created>
  <dcterms:modified xsi:type="dcterms:W3CDTF">2026-09-20T17:15:29Z</dcterms:modified>
</cp:coreProperties>
</file>