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 como Biocatalisadores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Catálise dentro do corpo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 como biocatalisadores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corpo realiza milhares de reações por segundo, a apenas 37°C?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Enzimas são catalisadores biológicos (geralmente proteínas) com alta especificidade, seguindo o modelo chave-fechadura entre enzima e substrato.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Catalisadores feitos sob medida.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Enzima: catalisador biológico, geralmente uma proteína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Modelo chave-fechadura: sítio ativo com formato específico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reage com o substrato compatível com esse formato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enzima catalisa qualquer reação — a especificidade do modelo chave-fechadura significa que cada enzima só se encaixa com substratos compatíveis.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as enzimas são fundamentais para reações do corpo ocorrerem a 37°C?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 reduzem drasticamente a energia de ativação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permite que as reações ocorram rápido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numa temperatura relativamente baixa como a do corpo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chave-fechadura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modelo chave-fechadura explica sobre as enzimas?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associe enzima a especificidade — é o traço que mais diferencia biocatalisadores de catalisadores industriais comuns.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cada enzima tem um sítio ativo com formato específico, que só se encaixa com um substrato (ou grupo restrito de substratos) compatível, conferindo alta especificidade à catálise enzimática.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enzimas fecham o módulo mostrando que a Cinética Química está presente até dentro de nós.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13 (Cinética Química). Próximo módulo: Equilíbrio Químico.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