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Reversíveis e Equilíbrio Dinâmico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os dois sentidos acontecem ao mesmo tempo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reversíveis e equilíbrio dinâmico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garrafa de refrigerante fechada, o CO₂ para de se dissolver na água em algum momento, ou o processo continua para sempre?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químico é o estado em que a velocidade da reação direta se iguala à da reação inversa — as duas continuam ocorrendo, só que em velocidades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sentidos, uma velocidade igual.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reversível: representada com dupla seta (⇌)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Reação direta e inversa ocorrem simultaneamente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Equilíbrio: quando as duas velocidades se igualam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'equilíbrio' significa que a reação parou — na verdade ela continua acontecendo nos dois sentidos, só que de forma compensada.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equilíbrio químico é chamado de 'dinâmico'?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reações direta e inversa continuam acontecendo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 só têm velocidades iguais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'dinâmico', não 'parado'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Equilíbrio dinâmico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equilíbrio químico é chamado de 'dinâmico', e não 'estático'?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ler 'equilíbrio', pense em 'duas velocidades iguais', nunca em 'reação parada'.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as reações direta e inversa continuam ocorrendo o tempo todo, só que em velocidades iguais — não é que a reação parou, é que os dois sentidos se compensam.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ideia de equilíbrio dinâmico é a base de todo 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Equilíbrio Químico.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constante de equilíbrio em termos de concentração.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2026-09-20T17:18:31Z</dcterms:created>
  <dcterms:modified xsi:type="dcterms:W3CDTF">2026-09-20T17:18:31Z</dcterms:modified>
</cp:coreProperties>
</file>