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QUÍMICA · AULA 136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Constante de Equilíbrio Kc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número fixo para cada reação, numa temperatura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Constante de equilíbrio em termos de concentração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um número que resuma a 'proporção' entre reagentes e produtos no equilíbrio, numa dada temperatura?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 = [produtos]/[reagentes] (concentrações elevadas aos coeficientes) — constante para uma reação numa temperatura fixa, e sólidos puros nunca entram na expressão.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Montando a expressão de Kc.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aA + bB ⇌ cC + dD: Kc = [C]^c[D]^d / [A]^a[B]^b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Usa concentrações molares no equilíbrio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Sólidos (e líquidos) puros ficam de fora da expressão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Incluir sólidos puros na expressão de Kc — eles são excluídos porque sua 'concentração' é constante e já está embutida no valor de K.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Kc para N₂(g) + 3H₂(g) ⇌ 2NH₃(g).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Produtos no numerador, elevados aos coeficientes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Reagentes no denominador, elevados aos coeficientes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Kc = [NH₃]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([N₂][H₂]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Montando Kc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de Kc para a reação N₂(g) + 3H₂(g) ⇌ 2NH₃(g).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Produtos sempre em cima, reagentes sempre embaixo — e nunca inclua sólidos ou líquidos puros.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 = [NH₃]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([N₂][H₂]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 é a primeira ferramenta numérica para descrever um equilíbrio quimicamente.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Kp,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constante de equilíbrio em termos de pressão (Kp).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2026-09-20T17:18:31Z</dcterms:created>
  <dcterms:modified xsi:type="dcterms:W3CDTF">2026-09-20T17:18:31Z</dcterms:modified>
</cp:coreProperties>
</file>