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QUÍMICA · AULA 137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Constante de Equilíbrio Kp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ideia, usando pressão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Constante de equilíbrio em termos de pressão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reações envolvendo só gases, existe uma forma alternativa de expressar a constante de equilíbrio usando pressão?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 usa as pressões parciais dos gases no equilíbrio, em vez de concentrações — mesma lógica de Kc, mas para sistemas gasosos.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Trocando concentração por pressão.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Para aA(g)+bB(g) ⇌ cC(g)+dD(g): Kp =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PD)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PB)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Usa pressões parciais no equilíbrio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Sólidos e líquidos puros também ficam de fora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usar Kp para reações que não envolvem gases — Kp só faz sentido para equilíbrios com substâncias gasosas.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Kp para 2SO₂(g) + O₂(g) ⇌ 2SO₃(g).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Produtos elevados aos coeficientes no numerador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Reagentes elevados aos coeficientes no denominador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Kp = (PSO₃)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/ ((PSO₂)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 × PO₂)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Montando Kp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expressão de Kp para 2SO₂(g) + O₂(g) ⇌ 2SO₃(g).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Mesma estrutura de Kc, só trocando concentração por pressão parcial — e só usa pra gases.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Kp = (PSO₃)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((PSO₂)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× PO₂)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Kc e Kp descrevem o mesmo equilíbrio, só que por caminhos diferentes.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interpretação do valor de K, na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interpretação do valor numérico de Kc e Kp.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Equilíbrio Químico · Aula 137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2026-09-20T17:18:31Z</dcterms:created>
  <dcterms:modified xsi:type="dcterms:W3CDTF">2026-09-20T17:18:31Z</dcterms:modified>
</cp:coreProperties>
</file>