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QUÍMICA · AULA 138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Interpretando o Valor de K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número realmente diz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do valor numérico de Kc e Kp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10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K = 10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-10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dizem algo muito diferente sobre a reação. O que cada um está dizendo?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muito grande (&gt;&gt;1) indica equilíbrio deslocado para os produtos; K muito pequeno (&lt;&lt;1) indica equilíbrio deslocado para os reagentes; K próximo de 1 indica quantidades comparáveis dos dois lados.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Lendo o tamanho do número.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 &gt;&gt; 1: predominam produtos no equilíbrio (deslocado para a direita)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 &lt;&lt; 1: predominam reagentes no equilíbrio (deslocado para a esquerda)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 ≈ 1: quantidades comparáveis dos dois lados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K grande significa reação rápida — K não tem nada a ver com velocidade, só com a PROPORÇÃO final entre produtos e reagentes.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 = 5×10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O que isso indica?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valor é muito maior que 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indica excesso de produtos no numerador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equilíbrio está fortemente deslocado para os produtos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Lendo o valor de K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reação tem Kc = 5×10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O que isso indica sobre o equilíbrio?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não fala sobre velocidade — só sobre a proporção final entre produtos e reagentes no equilíbrio.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o equilíbrio está fortemente deslocado para os produtos — no equilíbrio, há muito mais produtos que reagentes.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 K corretamente é essencial antes de aplicar o Princípio de Le Chatelier.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Princípio de Le Chatelier,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Princípio de Le Chatelier.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2026-09-20T17:18:32Z</dcterms:created>
  <dcterms:modified xsi:type="dcterms:W3CDTF">2026-09-20T17:18:32Z</dcterms:modified>
</cp:coreProperties>
</file>