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QUÍMICA · AULA 139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de Le Chatelier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sistema reage a perturbações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de Le Chatelier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sistema em equilíbrio é perturbado (como adicionar mais reagente), o que o sistema 'faz' para reagir a isso?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sistema em equilíbrio, ao ser perturbado, se desloca no sentido de minimizar o efeito dessa perturbação, buscando um novo equilíbrio.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sempre reage contra a mudança.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Perturbação: mudança de concentração, pressão ou temperatura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sistema se desloca para minimizar o efeito dessa mudança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Três tipos de perturbação serão estudados nas próximas aulas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sistema 'ignora' a perturbação — ele sempre reage, tentando contrariar (nunca reforçar) o que foi mudado.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reagente é adicionado a um sistema em equilíbrio, para que lado ele se desloca?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sistema quer contrariar o excesso de reagente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'consome' esse excesso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Formando mais produtos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princípio geral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diz o Princípio de Le Chatelier?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sempre: o sistema vai na direção OPOSTA à perturbação, tentando anulá-la.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um sistema em equilíbrio, ao sofrer uma perturbação, se desloca no sentido de minimizar (contrariar) o efeito dessa perturbação, buscando um novo estado de equilíbrio.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princípio geral guia a análise de qualquer perturbação num sistema em equilíbrio.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efeito da concentração e pressão,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efeito da concentração e da pressão sobre o equilíbrio.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2026-09-20T17:18:32Z</dcterms:created>
  <dcterms:modified xsi:type="dcterms:W3CDTF">2026-09-20T17:18:32Z</dcterms:modified>
</cp:coreProperties>
</file>