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Precisão e Exatidão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qualidades independentes de uma medida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balança que sempre mede 2 g a mais, mas de forma muito consistente, é precisa ou exata?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medida de qualidade precisa ser precisa E exata — verificar as duas coisas separadamente é o que garante confiança no resultado.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critérios, quatro combinações possíveis.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Exatidão: proximidade do valor verdadeiro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Precisão: repetibilidade entre medidas sucessivas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possível ser preciso sem ser exato, e vice-versa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"precisão" e "exatidão" como sinônimos, sem perceber que são critérios independentes.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balança descalibrada mede sempre 2 g a mais, de forma muito consistente. Ela é precisa? É exata?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 medidas repetidas são consistentes entre si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estão sistematicamente erradas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precisa, mas não exata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Precisão x exatidão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balança descalibrada mede sempre 2 g a mais que o valor real de qualquer objeto, mas de forma extremamente consistente entre medidas repetidas. Essa balança é precisa? É exata?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avaliar um instrumento, pergunte separadamente: ele é consistente? E ele acerta o valor real?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precisa (as medidas repetidas são consistentes entre si), mas não é exata (o valor medido está sistematicamente afastado do valor real por causa do erro de calibração).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analogia dos alvos de tiro ao arco ajuda a visualizar as quatro combinações possíveis.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conceito de densidade, última aula do módulo.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Orgânicas Oxigenadas e Nitrogenadas · Aula 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2026-09-20T16:17:20Z</dcterms:created>
  <dcterms:modified xsi:type="dcterms:W3CDTF">2026-09-20T16:17:20Z</dcterms:modified>
</cp:coreProperties>
</file>