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QUÍMICA · AULA 140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da Concentração e da Pressão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Aplicando Le Chatelier na prática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da concentração e da pressão sobre o equilíbrio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garrafa de refrigerante, por que abrir a tampa (reduzindo a pressão) faz o gás escapar da bebida?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Adicionar/remover uma substância desloca o equilíbrio para repor o que faltou; aumentar a pressão desloca para o lado com MENOS mols de gás.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efeitos, duas regras.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Adicionar reagente → desloca para produtos. Adicionar produto → desloca para reagentes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Aumentar pressão → desloca para o lado com menos mols de gás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Diminuir pressão → desloca para o lado com mais mols de gás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pressão sempre afeta o equilíbrio — só é relevante quando há diferença no número de mols de gás entre os dois lados da equação.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N₂(g) + 3H₂(g) ⇌ 2NH₃(g), para que lado o aumento de pressão desloca o equilíbrio?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Reagentes: 1+3 = 4 mols de gás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Produtos: 2 mols de gás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Aumento de pressão favorece o lado com menos mols: os produtos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e pressão em 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reação N₂(g) + 3H₂(g) ⇌ 2NH₃(g), para que lado o aumento de pressão desloca o equilíbrio?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pressão, sempre conte os mols de gás nos dois lados antes de decidir a direção do deslocamento.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 lado dos produtos (2 mols de gás), que tem menos mols de gás que os reagentes (1+3=4 mols) — o sistema se desloca para o lado que ocupa menos volume.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Essas duas regras práticas resolvem a maioria dos problemas de deslocamento de equilíbrio.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efeito da temperatura,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efeito da temperatura sobre o equilíbrio.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2026-09-20T17:18:32Z</dcterms:created>
  <dcterms:modified xsi:type="dcterms:W3CDTF">2026-09-20T17:18:32Z</dcterms:modified>
</cp:coreProperties>
</file>