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14 · QUÍMICA · AULA 141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Efeito da Temperatura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único fator que muda o valor de K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Efeito da temperatura sobre o equilíbrio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uma reação de equilíbrio é exotérmica, o que acontece com ela quando aquecemos o sistema?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141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Tratando calor como reagente (endotérmica) ou produto (exotérmica), aumentar a temperatura desloca o equilíbrio no sentido que ABSORVE esse calor extra — e é o único fator que muda o valor de K.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141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Calor como reagente ou produto.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Reação exotérmica: aumentar T desloca para os reagentes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Reação endotérmica: aumentar T desloca para os produtos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Temperatura é o ÚNICO fator que altera o valor de K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141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temperatura só desloca a posição do equilíbrio como concentração e pressão — ela é diferente: TAMBÉM muda o valor numérico de K.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141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reação EXOTÉRMICA, para que lado o aumento de temperatura desloca o equilíbrio?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Trate o calor liberado como um 'produto'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Mais calor 'empurra' para o lado que absorve esse calor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desloca para os reagentes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141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Temperatura como reagente ou produto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141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reação de equilíbrio EXOTÉRMICA, para que lado o aumento de temperatura desloca o equilíbrio?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Concentração e pressão deslocam a POSIÇÃO. Só temperatura muda o VALOR de K.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141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o lado dos reagentes — o aumento de temperatura favorece a reação que absorve calor (a inversa, neste caso endotérmica).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Temperatura é especial entre os fatores do módulo — ela realmente muda o valor da constante K.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o papel do catalisador, na próxima aula, que fecha o módulo.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o papel do catalisador no equilíbrio químico (fecha o módulo).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141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2026-09-20T17:18:32Z</dcterms:created>
  <dcterms:modified xsi:type="dcterms:W3CDTF">2026-09-20T17:18:32Z</dcterms:modified>
</cp:coreProperties>
</file>