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14 · QUÍMICA · AULA 142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Papel do Catalisador no Equilíbrio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Acelera, mas não desloca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papel do catalisador no equilíbrio químico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catalisador é usado para acelerar reações. Ele também consegue fazer a reação produzir MAIS produto no equilíbrio?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142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catalisador acelera igualmente a reação direta e a inversa, fazendo o sistema chegar ao equilíbrio mais rápido — mas sem mudar a posição final nem o valor de K.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142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Fechando o módulo com os quatro fatores juntos.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Catalisador reduz Ea da reação direta E da inversa, na mesma proporção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Chega ao equilíbrio mais rápido, mas com a mesma composição final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Não desloca a posição do equilíbrio nem muda o valor de K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142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catalisador favorece produtos — ele acelera os DOIS sentidos igualmente, então não muda a proporção final.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142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catalisador altera a quantidade de produto formada no equilíbrio?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 acelera igualmente direta e inversa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sistema chega ao mesmo ponto de equilíbrio, só mais rápido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Não, a quantidade final não muda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142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Catalisador: mais rápido, não diferente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142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catalisador altera a quantidade de produto formada no equilíbrio de uma reação?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Guarde a tabela final: concentração/pressão → só posição. Temperatura → posição E K. Catalisador → nenhum dos dois, só velocidade.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142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— o catalisador acelera igualmente as reações direta e inversa, fazendo o sistema atingir o equilíbrio mais rápido, mas a posição final do equilíbrio (quantidades de reagentes e produtos) permanece a mesma.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Concentração e pressão deslocam a posição; temperatura desloca a posição E muda K; catalisador não faz nenhuma das duas coisas, só acelera.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Fecha o Módulo 14 (Equilíbrio Químico). Próximo módulo: Equilíbrio Iônico.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142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2026-09-20T17:18:32Z</dcterms:created>
  <dcterms:modified xsi:type="dcterms:W3CDTF">2026-09-20T17:18:32Z</dcterms:modified>
</cp:coreProperties>
</file>