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15 · QUÍMICA · AULA 143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Iônico da Água (Kw)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base de toda a escala de pH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Produto iônico da água (Kw)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pura conduz uma pequena corrente elétrica. Como isso é possível, se ela é feita só de moléculas neutras?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água sofre autoionização (H₂O ⇌ 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); o produto iônico da água, Kw = [H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][OH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], vale 10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-14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25°C.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constante que rege toda solução aquosa.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Autoionização: H₂O ⇌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Kw = [H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10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-14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 25°C)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 água pura: [H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[OH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10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-7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 → pH = 7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água pura não tem íon nenhum — na verdade ela tem uma pequena, mas não-nula, concentração de 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OH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solução com [H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10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mol/L, qual [OH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Use Kw = [H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][OH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× [OH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[OH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] = 10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-11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mol/L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Autoionização e Kw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solução com [H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10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mol/L, qual a concentração de OH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Decore Kw = 10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-14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25°C — ele resolve conversões entre [H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e [OH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em qualquer situação.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 = [H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][OH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→ 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[OH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→ [OH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= 10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mol/L.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 é a constante que conecta [H</a:t>
            </a:r>
            <a:pPr indent="0" marL="0"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e [OH</a:t>
            </a:r>
            <a:pPr indent="0" marL="0"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] em QUALQUER solução aquosa.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Equilíbrio Ácido-Base.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Ka e Kb.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Ácido-Base · Aula 143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2026-09-20T17:21:27Z</dcterms:created>
  <dcterms:modified xsi:type="dcterms:W3CDTF">2026-09-20T17:21:27Z</dcterms:modified>
</cp:coreProperties>
</file>