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QUÍMICA · AULA 144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 e Kb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Medindo a força de ácidos e bases fracas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 e Kb: força de ácidos e bases fracas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sabemos que o ácido acético é 'fraco'. Como comparar numericamente a força de dois ácidos fracos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 mede a força de ácidos fracos; Kb, de bases fracas — quanto maior o valor, mais forte (mais ionizado) o ácido ou base.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escala numérica de força.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HA ⇌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Ka = [H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][A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]/[HA]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BOH ⇌ 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Kb = [B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][OH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]/[BOH]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Maior Ka/Kb = ácido/base fraco mais forte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Ka com Kc genérico — Ka é especificamente a constante de EQUILÍBRIO DE IONIZAÇÃO de um ácido fraco em água.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Ka = 1,8×10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Ka = 6,3×10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-8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qual ácido é mais forte?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os dois valores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1,8×10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-5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é maior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é o ácido mais forte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 e Kb como escala de força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de Ka para o ácido acético: CH₃COOH ⇌ H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CH₃COO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Ka/Kb maior = mais ionizado = mais forte (entre os fracos).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 = [H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][CH₃COO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/ [CH₃COOH]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 e Kb dão precisão numérica ao que antes era só 'forte' ou 'fraco'.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cálculo de pH de soluções fortes,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cálculo de pH e pOH de soluções fortes.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2026-09-20T17:21:27Z</dcterms:created>
  <dcterms:modified xsi:type="dcterms:W3CDTF">2026-09-20T17:21:27Z</dcterms:modified>
</cp:coreProperties>
</file>