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QUÍMICA · AULA 145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 e pOH de Soluções Fortes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Ionização 100%, cálculo direto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Cálculo de pH e pOH de soluções fortes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uma solução de HCl tem concentração 0,01 mol/L, dá para calcular o pH direto, sem se preocupar com equilíbrio?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Ácidos e bases fortes ionizam/dissociam 100% — então [H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 ou [OH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 é igual à concentração inicial (multiplicada pelo número de H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/OH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por fórmula).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equilíbrio parcial, cálculo direto.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Ácido/base forte: ionização considerada 100%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[H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 ou [OH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 = concentração inicial (× número de 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/OH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Depois: pH = -log[H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 ou pOH = -log[OH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], e pH+pOH=14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Ka/Kb para ácidos ou bases FORTES — eles não têm constante de ionização relevante, pois já ionizam totalmente.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pH de HCl 0,01 mol/L (ácido forte, monoprótico)?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[H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 = 0,01 = 10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mol/L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 = -log(10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 = 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Cálculo direto para fortes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pH de uma solução de HCl 0,01 mol/L (ácido forte, monoprótico)?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Forte = ionização total = [H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 direto da concentração. Nada de Ka aqui.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[H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 = 0,01 = 10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mol/L. pH = -log(10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= 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ácidos e bases fortes, o cálculo de pH é o mais simples possível.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pH de soluções fracas, na próxima aula — bem mais elaborado.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cálculo de pH e pOH de soluções fracas.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2026-09-20T17:21:27Z</dcterms:created>
  <dcterms:modified xsi:type="dcterms:W3CDTF">2026-09-20T17:21:27Z</dcterms:modified>
</cp:coreProperties>
</file>