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e pOH de Soluções Fracas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é preciso usar Ka ou Kb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de pH e pOH de soluções fracas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um ácido fraco, que não ioniza 100%, como calcular [H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sem saber exatamente quanto se ionizou?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ácidos/bases fracas, usa-se a fórmula aproximada [H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≈ √(Ka × C), já que apenas uma fração da concentração inicial realmente se ioniza.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raiz quadrada resolve o problema.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≈ √(Ka × C) para ácidos fracos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≈ √(Kb × C) para bases fracas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Aproximação válida quando a ionização é pequena (&lt; 5%)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Igualar [H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à concentração inicial num ácido fraco — isso só vale para ácidos FORTES.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 de ácido acético 0,1 mol/L, Ka = 1×10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≈ √(Ka×C) = √(10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-5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× 0,1)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√(10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-6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mol/L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 = -log(10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√(Ka×C)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pH de uma solução de ácido acético 0,1 mol/L, com Ka = 1×10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Fraco = precisa de Ka/Kb na conta. Forte = não precisa, é direto.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≈ √(Ka×C) = √(1×10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0,1) = √(1×10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-6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1×10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mol/L. pH = -log(10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fórmula é o que diferencia o cálculo de pH de ácidos fracos do cálculo de fortes.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hidrólise salina,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hidrólise salina.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