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QUÍMICA · AULA 147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Hidrólise Salina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sais também alteram o pH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Hidrólise salina: caráter ácido, básico ou neutro de um sal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solução de bicarbonato de sódio tem pH básico, mesmo sendo um 'sal', não uma 'base'?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Hidrólise salina é a reação de íons de um sal com a água; o caráter da solução depende se o sal vem de ácido/base forte ou fraco.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casos possíveis.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 forte + base forte → solução neutra (ex.: NaCl)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 forte + base fraca → solução ácida (cátion hidrolisa)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 fraco + base forte → solução básica (ânion hidrolisa)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sal dá solução neutra — só sais de ácido forte + base forte fazem isso; os outros três casos alteram o pH.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NaHCO₃ vem de qual ácido e base? Qual o caráter da solução?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Vem do ácido carbônico (fraco) e NaOH (base forte)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Caso: ácido fraco + base forte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Solução básica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casos de hidrólise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NaHCO₃ vem de qual ácido e qual base? Qual o caráter da sua solução aquosa?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primeiro: o ácido de origem é forte ou fraco? A base de origem é forte ou fraca? A resposta define o caráter da solução.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Vem do ácido carbônico (fraco) e do hidróxido de sódio (base forte). Sal de ácido fraco + base forte → solução básica.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prever o pH de um sal, sempre identifique o ácido e a base que o originaram.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soluções tampão,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soluções tampão.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2026-09-20T17:21:27Z</dcterms:created>
  <dcterms:modified xsi:type="dcterms:W3CDTF">2026-09-20T17:21:27Z</dcterms:modified>
</cp:coreProperties>
</file>